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8" r:id="rId12"/>
    <p:sldId id="2134804703" r:id="rId13"/>
    <p:sldId id="2134804706" r:id="rId14"/>
    <p:sldId id="2134804705" r:id="rId15"/>
    <p:sldId id="2134804704" r:id="rId16"/>
    <p:sldId id="2134804710" r:id="rId17"/>
    <p:sldId id="2134804711" r:id="rId18"/>
    <p:sldId id="2134804712" r:id="rId19"/>
    <p:sldId id="2134804694" r:id="rId20"/>
    <p:sldId id="2134804714" r:id="rId21"/>
    <p:sldId id="2134804696" r:id="rId22"/>
    <p:sldId id="2134804693" r:id="rId23"/>
    <p:sldId id="2134804680" r:id="rId24"/>
    <p:sldId id="266" r:id="rId25"/>
    <p:sldId id="288" r:id="rId26"/>
    <p:sldId id="289" r:id="rId27"/>
    <p:sldId id="259" r:id="rId28"/>
    <p:sldId id="21348046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emf"/><Relationship Id="rId21" Type="http://schemas.openxmlformats.org/officeDocument/2006/relationships/image" Target="../media/image53.emf"/><Relationship Id="rId42" Type="http://schemas.openxmlformats.org/officeDocument/2006/relationships/image" Target="../media/image74.emf"/><Relationship Id="rId47" Type="http://schemas.openxmlformats.org/officeDocument/2006/relationships/image" Target="../media/image79.emf"/><Relationship Id="rId63" Type="http://schemas.openxmlformats.org/officeDocument/2006/relationships/image" Target="../media/image95.emf"/><Relationship Id="rId68" Type="http://schemas.openxmlformats.org/officeDocument/2006/relationships/image" Target="../media/image100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emf"/><Relationship Id="rId29" Type="http://schemas.openxmlformats.org/officeDocument/2006/relationships/image" Target="../media/image61.emf"/><Relationship Id="rId11" Type="http://schemas.openxmlformats.org/officeDocument/2006/relationships/image" Target="../media/image43.emf"/><Relationship Id="rId24" Type="http://schemas.openxmlformats.org/officeDocument/2006/relationships/image" Target="../media/image56.emf"/><Relationship Id="rId32" Type="http://schemas.openxmlformats.org/officeDocument/2006/relationships/image" Target="../media/image64.emf"/><Relationship Id="rId37" Type="http://schemas.openxmlformats.org/officeDocument/2006/relationships/image" Target="../media/image69.emf"/><Relationship Id="rId40" Type="http://schemas.openxmlformats.org/officeDocument/2006/relationships/image" Target="../media/image72.emf"/><Relationship Id="rId45" Type="http://schemas.openxmlformats.org/officeDocument/2006/relationships/image" Target="../media/image77.emf"/><Relationship Id="rId53" Type="http://schemas.openxmlformats.org/officeDocument/2006/relationships/image" Target="../media/image85.emf"/><Relationship Id="rId58" Type="http://schemas.openxmlformats.org/officeDocument/2006/relationships/image" Target="../media/image90.emf"/><Relationship Id="rId66" Type="http://schemas.openxmlformats.org/officeDocument/2006/relationships/image" Target="../media/image98.emf"/><Relationship Id="rId5" Type="http://schemas.openxmlformats.org/officeDocument/2006/relationships/image" Target="../media/image37.emf"/><Relationship Id="rId61" Type="http://schemas.openxmlformats.org/officeDocument/2006/relationships/image" Target="../media/image93.emf"/><Relationship Id="rId19" Type="http://schemas.openxmlformats.org/officeDocument/2006/relationships/image" Target="../media/image51.emf"/><Relationship Id="rId14" Type="http://schemas.openxmlformats.org/officeDocument/2006/relationships/image" Target="../media/image46.emf"/><Relationship Id="rId22" Type="http://schemas.openxmlformats.org/officeDocument/2006/relationships/image" Target="../media/image54.emf"/><Relationship Id="rId27" Type="http://schemas.openxmlformats.org/officeDocument/2006/relationships/image" Target="../media/image59.emf"/><Relationship Id="rId30" Type="http://schemas.openxmlformats.org/officeDocument/2006/relationships/image" Target="../media/image62.emf"/><Relationship Id="rId35" Type="http://schemas.openxmlformats.org/officeDocument/2006/relationships/image" Target="../media/image67.emf"/><Relationship Id="rId43" Type="http://schemas.openxmlformats.org/officeDocument/2006/relationships/image" Target="../media/image75.emf"/><Relationship Id="rId48" Type="http://schemas.openxmlformats.org/officeDocument/2006/relationships/image" Target="../media/image80.emf"/><Relationship Id="rId56" Type="http://schemas.openxmlformats.org/officeDocument/2006/relationships/image" Target="../media/image88.emf"/><Relationship Id="rId64" Type="http://schemas.openxmlformats.org/officeDocument/2006/relationships/image" Target="../media/image96.emf"/><Relationship Id="rId69" Type="http://schemas.openxmlformats.org/officeDocument/2006/relationships/image" Target="../media/image101.emf"/><Relationship Id="rId8" Type="http://schemas.openxmlformats.org/officeDocument/2006/relationships/image" Target="../media/image40.emf"/><Relationship Id="rId51" Type="http://schemas.openxmlformats.org/officeDocument/2006/relationships/image" Target="../media/image83.emf"/><Relationship Id="rId3" Type="http://schemas.openxmlformats.org/officeDocument/2006/relationships/image" Target="../media/image35.emf"/><Relationship Id="rId12" Type="http://schemas.openxmlformats.org/officeDocument/2006/relationships/image" Target="../media/image44.emf"/><Relationship Id="rId17" Type="http://schemas.openxmlformats.org/officeDocument/2006/relationships/image" Target="../media/image49.emf"/><Relationship Id="rId25" Type="http://schemas.openxmlformats.org/officeDocument/2006/relationships/image" Target="../media/image57.emf"/><Relationship Id="rId33" Type="http://schemas.openxmlformats.org/officeDocument/2006/relationships/image" Target="../media/image65.emf"/><Relationship Id="rId38" Type="http://schemas.openxmlformats.org/officeDocument/2006/relationships/image" Target="../media/image70.emf"/><Relationship Id="rId46" Type="http://schemas.openxmlformats.org/officeDocument/2006/relationships/image" Target="../media/image78.emf"/><Relationship Id="rId59" Type="http://schemas.openxmlformats.org/officeDocument/2006/relationships/image" Target="../media/image91.emf"/><Relationship Id="rId67" Type="http://schemas.openxmlformats.org/officeDocument/2006/relationships/image" Target="../media/image99.emf"/><Relationship Id="rId20" Type="http://schemas.openxmlformats.org/officeDocument/2006/relationships/image" Target="../media/image52.emf"/><Relationship Id="rId41" Type="http://schemas.openxmlformats.org/officeDocument/2006/relationships/image" Target="../media/image73.emf"/><Relationship Id="rId54" Type="http://schemas.openxmlformats.org/officeDocument/2006/relationships/image" Target="../media/image86.emf"/><Relationship Id="rId62" Type="http://schemas.openxmlformats.org/officeDocument/2006/relationships/image" Target="../media/image94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emf"/><Relationship Id="rId15" Type="http://schemas.openxmlformats.org/officeDocument/2006/relationships/image" Target="../media/image47.emf"/><Relationship Id="rId23" Type="http://schemas.openxmlformats.org/officeDocument/2006/relationships/image" Target="../media/image55.emf"/><Relationship Id="rId28" Type="http://schemas.openxmlformats.org/officeDocument/2006/relationships/image" Target="../media/image60.emf"/><Relationship Id="rId36" Type="http://schemas.openxmlformats.org/officeDocument/2006/relationships/image" Target="../media/image68.emf"/><Relationship Id="rId49" Type="http://schemas.openxmlformats.org/officeDocument/2006/relationships/image" Target="../media/image81.emf"/><Relationship Id="rId57" Type="http://schemas.openxmlformats.org/officeDocument/2006/relationships/image" Target="../media/image89.emf"/><Relationship Id="rId10" Type="http://schemas.openxmlformats.org/officeDocument/2006/relationships/image" Target="../media/image42.emf"/><Relationship Id="rId31" Type="http://schemas.openxmlformats.org/officeDocument/2006/relationships/image" Target="../media/image63.emf"/><Relationship Id="rId44" Type="http://schemas.openxmlformats.org/officeDocument/2006/relationships/image" Target="../media/image76.emf"/><Relationship Id="rId52" Type="http://schemas.openxmlformats.org/officeDocument/2006/relationships/image" Target="../media/image84.emf"/><Relationship Id="rId60" Type="http://schemas.openxmlformats.org/officeDocument/2006/relationships/image" Target="../media/image92.emf"/><Relationship Id="rId65" Type="http://schemas.openxmlformats.org/officeDocument/2006/relationships/image" Target="../media/image9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Relationship Id="rId13" Type="http://schemas.openxmlformats.org/officeDocument/2006/relationships/image" Target="../media/image45.emf"/><Relationship Id="rId18" Type="http://schemas.openxmlformats.org/officeDocument/2006/relationships/image" Target="../media/image50.emf"/><Relationship Id="rId39" Type="http://schemas.openxmlformats.org/officeDocument/2006/relationships/image" Target="../media/image71.emf"/><Relationship Id="rId34" Type="http://schemas.openxmlformats.org/officeDocument/2006/relationships/image" Target="../media/image66.emf"/><Relationship Id="rId50" Type="http://schemas.openxmlformats.org/officeDocument/2006/relationships/image" Target="../media/image82.emf"/><Relationship Id="rId55" Type="http://schemas.openxmlformats.org/officeDocument/2006/relationships/image" Target="../media/image87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482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41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4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964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231A8C-FD74-5BBF-CD66-7DEEB3DB9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157" y="3322278"/>
            <a:ext cx="2457957" cy="12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72DB1-FA00-6D2E-2BE1-980C5A6C8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C082C-259F-AEF5-A0D9-3B77AF6A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9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funkci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535520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069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731</Words>
  <Application>Microsoft Office PowerPoint</Application>
  <PresentationFormat>Widescreen</PresentationFormat>
  <Paragraphs>140</Paragraphs>
  <Slides>25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Test-Driven Development</vt:lpstr>
      <vt:lpstr>PowerPoint Presentation</vt:lpstr>
      <vt:lpstr>Code Coverage</vt:lpstr>
      <vt:lpstr>Zdroje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41</cp:revision>
  <dcterms:created xsi:type="dcterms:W3CDTF">2020-01-29T15:51:47Z</dcterms:created>
  <dcterms:modified xsi:type="dcterms:W3CDTF">2024-04-19T14:14:47Z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